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3" r:id="rId3"/>
    <p:sldId id="284" r:id="rId4"/>
    <p:sldId id="272" r:id="rId5"/>
    <p:sldId id="274" r:id="rId6"/>
    <p:sldId id="275" r:id="rId7"/>
    <p:sldId id="276" r:id="rId8"/>
    <p:sldId id="271" r:id="rId9"/>
    <p:sldId id="273" r:id="rId10"/>
    <p:sldId id="282" r:id="rId11"/>
    <p:sldId id="277" r:id="rId12"/>
    <p:sldId id="281" r:id="rId13"/>
    <p:sldId id="278" r:id="rId14"/>
    <p:sldId id="279" r:id="rId15"/>
    <p:sldId id="280" r:id="rId16"/>
  </p:sldIdLst>
  <p:sldSz cx="12188825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99" autoAdjust="0"/>
  </p:normalViewPr>
  <p:slideViewPr>
    <p:cSldViewPr>
      <p:cViewPr varScale="1">
        <p:scale>
          <a:sx n="74" d="100"/>
          <a:sy n="74" d="100"/>
        </p:scale>
        <p:origin x="-552" y="-9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964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85D827C-F71B-4FAA-84BC-917529DF4329}" type="datetime1">
              <a:rPr lang="fr-FR" smtClean="0"/>
              <a:t>19/01/2020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984F1A2-98F1-4AAD-8956-BAF80D48A1C7}" type="datetime1">
              <a:rPr lang="fr-FR" noProof="0" smtClean="0"/>
              <a:t>19/01/2020</a:t>
            </a:fld>
            <a:endParaRPr lang="fr-FR" noProof="0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1698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grpSp>
        <p:nvGrpSpPr>
          <p:cNvPr id="256" name="Ligne" descr="Ligne graphiqu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orme lib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58" name="Forme lib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59" name="Forme lib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0" name="Forme lib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1" name="Forme lib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2" name="Forme lib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3" name="Forme lib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4" name="Forme lib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5" name="Forme lib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6" name="Forme lib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7" name="Forme lib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8" name="Forme lib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9" name="Forme lib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0" name="Forme lib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1" name="Forme lib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2" name="Forme lib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3" name="Forme lib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4" name="Forme lib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5" name="Forme lib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6" name="Forme lib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7" name="Forme lib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8" name="Forme lib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9" name="Forme lib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0" name="Forme lib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1" name="Forme lib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2" name="Forme lib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3" name="Forme lib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4" name="Forme lib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5" name="Forme lib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6" name="Forme lib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7" name="Forme lib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8" name="Forme lib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9" name="Forme lib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0" name="Forme lib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1" name="Forme lib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2" name="Forme lib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3" name="Forme lib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4" name="Forme lib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5" name="Forme lib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6" name="Forme lib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7" name="Forme lib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8" name="Forme lib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9" name="Forme lib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0" name="Forme lib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1" name="Forme lib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2" name="Forme lib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3" name="Forme lib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4" name="Forme lib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5" name="Forme lib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6" name="Forme lib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7" name="Forme lib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8" name="Forme lib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9" name="Forme lib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0" name="Forme lib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1" name="Forme lib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2" name="Forme lib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3" name="Forme lib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4" name="Forme lib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5" name="Forme lib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6" name="Forme lib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7" name="Forme lib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8" name="Forme lib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9" name="Forme lib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0" name="Forme lib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1" name="Forme lib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2" name="Forme lib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3" name="Forme lib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4" name="Forme lib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5" name="Forme lib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6" name="Forme lib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7" name="Forme lib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8" name="Forme lib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9" name="Forme lib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0" name="Forme lib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1" name="Forme lib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2" name="Forme lib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3" name="Forme lib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4" name="Forme lib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5" name="Forme lib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6" name="Forme lib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7" name="Forme lib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8" name="Forme lib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9" name="Forme lib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0" name="Forme lib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1" name="Forme lib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2" name="Forme lib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3" name="Forme lib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4" name="Forme lib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5" name="Forme lib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6" name="Forme lib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7" name="Forme lib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8" name="Forme lib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9" name="Forme lib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0" name="Forme lib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1" name="Forme lib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2" name="Forme lib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3" name="Forme lib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4" name="Forme lib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5" name="Forme lib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6" name="Forme lib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7" name="Forme lib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8" name="Forme lib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9" name="Forme lib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0" name="Forme lib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1" name="Forme lib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2" name="Forme lib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3" name="Forme lib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4" name="Forme lib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5" name="Forme lib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6" name="Forme lib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7" name="Forme lib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8" name="Forme lib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9" name="Forme lib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0" name="Forme lib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1" name="Forme lib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2" name="Forme lib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3" name="Forme lib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4" name="Forme lib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5" name="Forme lib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6" name="Forme lib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7" name="Forme lib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8" name="Forme lib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9" name="Forme lib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 smtClean="0"/>
              <a:t>Modifier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grpSp>
        <p:nvGrpSpPr>
          <p:cNvPr id="7" name="Ligne" descr="Ligne graphiqu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orme libre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9" name="Forme libre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0" name="Forme libre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1" name="Forme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2" name="Forme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3" name="Forme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4" name="Forme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5" name="Forme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" name="Forme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" name="Forme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" name="Forme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" name="Forme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" name="Forme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" name="Forme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" name="Forme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" name="Forme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4" name="Forme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5" name="Forme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6" name="Forme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7" name="Forme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8" name="Forme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9" name="Forme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0" name="Forme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1" name="Forme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2" name="Forme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3" name="Forme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4" name="Forme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5" name="Forme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6" name="Forme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7" name="Forme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8" name="Forme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9" name="Forme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0" name="Forme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1" name="Forme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2" name="Forme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3" name="Forme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4" name="Forme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5" name="Forme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6" name="Forme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7" name="Forme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8" name="Forme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9" name="Forme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0" name="Forme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1" name="Forme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2" name="Forme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3" name="Forme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4" name="Forme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5" name="Forme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6" name="Forme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7" name="Forme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8" name="Forme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9" name="Forme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0" name="Forme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1" name="Forme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2" name="Forme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3" name="Forme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4" name="Forme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5" name="Forme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6" name="Forme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7" name="Forme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8" name="Forme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9" name="Forme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0" name="Forme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1" name="Forme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2" name="Forme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3" name="Forme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4" name="Forme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5" name="Forme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6" name="Forme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7" name="Forme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8" name="Forme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9" name="Forme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80" name="Forme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81" name="Forme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</p:grp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1D981B-D3A3-497E-BC67-191FCCDBE316}" type="datetime1">
              <a:rPr lang="fr-FR" noProof="0" smtClean="0"/>
              <a:t>19/01/2020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grpSp>
        <p:nvGrpSpPr>
          <p:cNvPr id="7" name="Ligne" descr="Ligne graphiqu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orme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9" name="Forme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0" name="Forme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1" name="Forme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2" name="Forme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3" name="Forme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4" name="Forme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5" name="Forme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" name="Forme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" name="Forme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" name="Forme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" name="Forme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" name="Forme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" name="Forme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" name="Forme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" name="Forme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4" name="Forme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5" name="Forme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6" name="Forme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7" name="Forme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8" name="Forme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9" name="Forme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0" name="Forme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1" name="Forme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2" name="Forme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3" name="Forme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4" name="Forme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5" name="Forme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6" name="Forme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7" name="Forme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8" name="Forme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9" name="Forme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0" name="Forme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1" name="Forme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2" name="Forme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3" name="Forme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4" name="Forme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5" name="Forme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6" name="Forme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7" name="Forme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8" name="Forme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9" name="Forme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0" name="Forme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1" name="Forme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2" name="Forme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3" name="Forme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4" name="Forme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5" name="Forme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6" name="Forme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7" name="Forme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8" name="Forme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9" name="Forme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0" name="Forme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1" name="Forme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2" name="Forme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3" name="Forme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4" name="Forme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5" name="Forme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6" name="Forme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7" name="Forme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8" name="Forme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9" name="Forme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0" name="Forme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1" name="Forme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2" name="Forme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3" name="Forme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4" name="Forme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5" name="Forme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6" name="Forme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7" name="Forme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8" name="Forme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9" name="Forme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80" name="Forme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81" name="Forme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</p:grp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08589C-3B69-4935-B412-7B0893506FA8}" type="datetime1">
              <a:rPr lang="fr-FR" noProof="0" smtClean="0"/>
              <a:t>19/01/2020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grpSp>
        <p:nvGrpSpPr>
          <p:cNvPr id="167" name="Ligne" descr="Ligne graphiqu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orme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9" name="Forme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0" name="Forme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1" name="Forme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2" name="Forme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3" name="Forme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4" name="Forme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5" name="Forme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6" name="Forme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7" name="Forme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8" name="Forme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9" name="Forme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0" name="Forme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1" name="Forme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2" name="Forme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3" name="Forme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4" name="Forme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5" name="Forme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6" name="Forme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7" name="Forme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8" name="Forme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9" name="Forme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0" name="Forme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1" name="Forme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2" name="Forme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3" name="Forme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4" name="Forme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5" name="Forme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6" name="Forme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7" name="Forme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8" name="Forme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9" name="Forme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0" name="Forme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1" name="Forme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2" name="Forme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3" name="Forme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4" name="Forme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5" name="Forme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6" name="Forme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7" name="Forme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8" name="Forme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9" name="Forme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0" name="Forme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1" name="Forme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2" name="Forme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3" name="Forme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4" name="Forme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5" name="Forme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6" name="Forme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7" name="Forme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8" name="Forme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9" name="Forme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0" name="Forme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1" name="Forme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2" name="Forme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3" name="Forme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4" name="Forme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5" name="Forme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6" name="Forme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7" name="Forme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8" name="Forme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9" name="Forme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0" name="Forme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1" name="Forme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2" name="Forme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3" name="Forme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4" name="Forme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5" name="Forme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6" name="Forme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7" name="Forme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8" name="Forme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9" name="Forme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40" name="Forme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41" name="Forme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D586A4-430F-4797-A59B-7C92688517EB}" type="datetime1">
              <a:rPr lang="fr-FR" noProof="0" smtClean="0"/>
              <a:t>19/01/2020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grpSp>
        <p:nvGrpSpPr>
          <p:cNvPr id="255" name="Ligne" descr="Ligne graphiqu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orme lib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57" name="Forme lib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58" name="Forme lib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59" name="Forme lib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0" name="Forme lib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1" name="Forme lib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2" name="Forme lib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3" name="Forme lib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4" name="Forme lib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5" name="Forme lib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6" name="Forme lib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7" name="Forme lib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8" name="Forme lib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9" name="Forme lib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0" name="Forme lib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1" name="Forme lib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2" name="Forme lib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3" name="Forme lib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4" name="Forme lib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5" name="Forme lib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6" name="Forme lib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7" name="Forme lib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8" name="Forme lib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9" name="Forme lib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0" name="Forme lib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1" name="Forme lib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2" name="Forme lib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3" name="Forme lib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4" name="Forme lib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5" name="Forme lib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6" name="Forme lib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7" name="Forme lib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8" name="Forme lib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9" name="Forme lib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0" name="Forme lib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1" name="Forme lib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2" name="Forme lib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3" name="Forme lib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4" name="Forme lib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5" name="Forme lib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6" name="Forme lib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7" name="Forme lib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8" name="Forme lib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9" name="Forme lib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0" name="Forme lib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1" name="Forme lib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2" name="Forme lib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3" name="Forme lib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4" name="Forme lib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5" name="Forme lib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6" name="Forme lib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7" name="Forme lib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8" name="Forme lib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9" name="Forme lib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0" name="Forme lib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1" name="Forme lib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2" name="Forme lib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3" name="Forme lib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4" name="Forme lib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5" name="Forme lib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6" name="Forme lib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7" name="Forme lib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8" name="Forme lib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9" name="Forme lib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0" name="Forme lib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1" name="Forme lib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2" name="Forme lib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3" name="Forme lib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4" name="Forme lib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5" name="Forme lib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6" name="Forme lib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7" name="Forme lib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8" name="Forme lib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9" name="Forme lib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0" name="Forme lib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1" name="Forme lib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2" name="Forme lib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3" name="Forme lib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4" name="Forme lib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5" name="Forme lib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6" name="Forme lib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7" name="Forme lib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8" name="Forme lib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9" name="Forme lib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0" name="Forme lib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1" name="Forme lib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2" name="Forme lib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3" name="Forme lib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4" name="Forme lib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5" name="Forme lib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6" name="Forme lib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7" name="Forme lib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8" name="Forme lib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9" name="Forme lib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0" name="Forme lib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1" name="Forme lib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2" name="Forme lib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3" name="Forme lib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4" name="Forme lib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5" name="Forme lib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6" name="Forme lib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7" name="Forme lib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8" name="Forme lib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9" name="Forme lib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0" name="Forme lib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1" name="Forme lib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2" name="Forme lib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3" name="Forme lib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4" name="Forme lib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5" name="Forme lib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6" name="Forme lib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7" name="Forme lib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8" name="Forme lib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9" name="Forme lib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0" name="Forme lib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1" name="Forme lib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2" name="Forme lib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3" name="Forme lib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4" name="Forme lib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5" name="Forme lib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6" name="Forme lib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7" name="Forme lib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8" name="Forme lib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7558B3-B282-4951-A9AE-B135DA109921}" type="datetime1">
              <a:rPr lang="fr-FR" noProof="0" smtClean="0"/>
              <a:t>19/01/2020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grpSp>
        <p:nvGrpSpPr>
          <p:cNvPr id="158" name="Ligne" descr="Ligne graphiqu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orme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0" name="Forme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1" name="Forme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2" name="Forme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3" name="Forme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4" name="Forme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5" name="Forme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6" name="Forme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7" name="Forme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8" name="Forme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9" name="Forme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0" name="Forme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1" name="Forme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2" name="Forme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3" name="Forme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4" name="Forme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5" name="Forme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6" name="Forme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7" name="Forme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8" name="Forme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9" name="Forme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0" name="Forme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1" name="Forme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2" name="Forme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3" name="Forme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4" name="Forme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5" name="Forme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6" name="Forme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7" name="Forme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8" name="Forme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9" name="Forme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0" name="Forme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1" name="Forme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2" name="Forme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3" name="Forme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4" name="Forme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5" name="Forme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6" name="Forme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7" name="Forme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8" name="Forme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9" name="Forme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0" name="Forme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1" name="Forme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2" name="Forme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3" name="Forme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4" name="Forme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5" name="Forme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6" name="Forme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7" name="Forme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8" name="Forme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9" name="Forme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0" name="Forme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1" name="Forme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2" name="Forme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3" name="Forme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4" name="Forme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5" name="Forme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6" name="Forme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7" name="Forme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8" name="Forme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9" name="Forme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0" name="Forme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1" name="Forme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2" name="Forme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3" name="Forme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4" name="Forme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5" name="Forme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6" name="Forme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7" name="Forme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8" name="Forme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9" name="Forme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0" name="Forme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1" name="Forme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2" name="Forme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4C14F0-23A2-43FA-A599-72FEEB0EE877}" type="datetime1">
              <a:rPr lang="fr-FR" noProof="0" smtClean="0"/>
              <a:t>19/01/2020</a:t>
            </a:fld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grpSp>
        <p:nvGrpSpPr>
          <p:cNvPr id="160" name="Ligne" descr="Ligne graphiqu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orme libre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2" name="Forme libre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3" name="Forme libre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4" name="Forme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5" name="Forme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6" name="Forme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7" name="Forme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8" name="Forme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9" name="Forme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0" name="Forme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1" name="Forme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2" name="Forme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3" name="Forme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4" name="Forme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5" name="Forme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6" name="Forme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7" name="Forme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8" name="Forme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9" name="Forme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0" name="Forme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1" name="Forme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2" name="Forme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3" name="Forme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4" name="Forme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5" name="Forme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6" name="Forme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7" name="Forme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8" name="Forme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9" name="Forme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0" name="Forme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1" name="Forme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2" name="Forme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3" name="Forme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4" name="Forme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5" name="Forme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6" name="Forme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7" name="Forme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8" name="Forme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9" name="Forme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0" name="Forme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1" name="Forme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2" name="Forme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3" name="Forme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4" name="Forme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5" name="Forme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6" name="Forme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7" name="Forme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8" name="Forme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9" name="Forme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0" name="Forme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1" name="Forme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2" name="Forme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3" name="Forme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4" name="Forme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5" name="Forme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6" name="Forme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7" name="Forme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8" name="Forme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9" name="Forme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0" name="Forme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1" name="Forme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2" name="Forme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3" name="Forme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4" name="Forme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5" name="Forme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6" name="Forme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7" name="Forme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8" name="Forme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9" name="Forme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0" name="Forme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1" name="Forme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2" name="Forme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3" name="Forme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4" name="Forme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</p:grp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D1C083-4B34-4C24-91E0-F3160739F774}" type="datetime1">
              <a:rPr lang="fr-FR" noProof="0" smtClean="0"/>
              <a:t>19/01/2020</a:t>
            </a:fld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85" name="Espace réservé du contenu 3"/>
          <p:cNvSpPr>
            <a:spLocks noGrp="1"/>
          </p:cNvSpPr>
          <p:nvPr>
            <p:ph sz="half" idx="13"/>
          </p:nvPr>
        </p:nvSpPr>
        <p:spPr>
          <a:xfrm>
            <a:off x="6246812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grpSp>
        <p:nvGrpSpPr>
          <p:cNvPr id="156" name="Ligne" descr="Ligne graphiqu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orme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58" name="Forme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59" name="Forme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0" name="Forme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1" name="Forme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2" name="Forme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3" name="Forme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4" name="Forme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5" name="Forme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6" name="Forme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7" name="Forme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8" name="Forme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9" name="Forme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0" name="Forme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1" name="Forme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2" name="Forme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3" name="Forme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4" name="Forme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5" name="Forme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6" name="Forme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7" name="Forme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8" name="Forme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9" name="Forme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0" name="Forme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1" name="Forme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2" name="Forme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3" name="Forme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4" name="Forme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5" name="Forme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6" name="Forme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7" name="Forme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8" name="Forme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9" name="Forme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0" name="Forme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1" name="Forme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2" name="Forme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3" name="Forme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4" name="Forme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5" name="Forme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6" name="Forme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7" name="Forme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8" name="Forme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9" name="Forme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0" name="Forme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1" name="Forme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2" name="Forme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3" name="Forme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4" name="Forme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5" name="Forme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6" name="Forme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7" name="Forme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8" name="Forme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9" name="Forme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0" name="Forme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1" name="Forme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2" name="Forme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3" name="Forme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4" name="Forme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5" name="Forme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6" name="Forme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7" name="Forme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8" name="Forme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9" name="Forme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0" name="Forme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1" name="Forme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2" name="Forme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3" name="Forme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4" name="Forme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5" name="Forme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6" name="Forme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7" name="Forme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8" name="Forme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9" name="Forme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0" name="Forme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</p:grp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3C6A80-430B-4DC5-BEA8-630C4F41A40E}" type="datetime1">
              <a:rPr lang="fr-FR" noProof="0" smtClean="0"/>
              <a:t>19/01/2020</a:t>
            </a:fld>
            <a:endParaRPr lang="fr-FR" noProof="0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90C5EC-C51F-4B37-BDAD-16058E18944C}" type="datetime1">
              <a:rPr lang="fr-FR" noProof="0" smtClean="0"/>
              <a:t>19/01/2020</a:t>
            </a:fld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  <a:p>
            <a:pPr lvl="1" rtl="0"/>
            <a:r>
              <a:rPr lang="fr-FR" noProof="0" smtClean="0"/>
              <a:t>Deuxième niveau</a:t>
            </a:r>
          </a:p>
          <a:p>
            <a:pPr lvl="2" rtl="0"/>
            <a:r>
              <a:rPr lang="fr-FR" noProof="0" smtClean="0"/>
              <a:t>Troisième niveau</a:t>
            </a:r>
          </a:p>
          <a:p>
            <a:pPr lvl="3" rtl="0"/>
            <a:r>
              <a:rPr lang="fr-FR" noProof="0" smtClean="0"/>
              <a:t>Quatrième niveau</a:t>
            </a:r>
          </a:p>
          <a:p>
            <a:pPr lvl="4" rtl="0"/>
            <a:r>
              <a:rPr lang="fr-FR" noProof="0" smtClean="0"/>
              <a:t>Cinquième niveau</a:t>
            </a:r>
            <a:endParaRPr lang="fr-FR" noProof="0" dirty="0"/>
          </a:p>
        </p:txBody>
      </p:sp>
      <p:grpSp>
        <p:nvGrpSpPr>
          <p:cNvPr id="615" name="cadre" descr="Graphique de boîte de dialogu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e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e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orme libre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e libre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e libre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e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e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e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e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e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e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e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e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e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e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e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e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e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e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e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e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e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e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e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e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e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e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e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e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e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e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e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e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e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e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e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e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e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e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e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e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e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e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e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e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e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e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e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e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e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e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e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e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e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e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e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e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e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e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e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e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e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e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e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e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e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e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e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e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e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e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e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e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e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e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orme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e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orme libre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e libre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e libre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e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e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e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e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e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e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e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e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e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e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e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e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e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e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e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e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e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e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e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e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e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e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e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e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e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e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e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e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e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e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e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e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e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e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e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e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e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e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e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e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e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e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e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e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e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e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e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e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e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e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e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e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e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e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e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e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e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e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e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e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e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e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e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e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e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e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e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e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e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e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orme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e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e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orme libre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e libre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e libre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e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e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e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e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e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e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e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e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e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e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e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e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e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e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e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e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e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e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e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e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e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e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e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e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e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e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e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e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e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e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e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e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e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e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e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e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e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e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e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e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e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e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e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e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e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e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e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e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e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e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e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e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e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e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e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e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e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e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e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e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e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e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e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e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e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e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e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e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e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e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orme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e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orme libre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e libre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e libre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e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e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e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e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e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e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e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e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e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e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e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e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e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e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e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e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e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e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e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e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e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e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e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e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e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e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e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e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e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e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e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e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e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e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e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e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e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e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e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e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e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e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e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e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e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e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e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e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e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e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e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e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e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e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e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e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e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e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e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e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e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e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e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e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e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e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e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e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e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e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orme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268249-7BF8-4D2A-A3F5-744482FD3EED}" type="datetime1">
              <a:rPr lang="fr-FR" noProof="0" smtClean="0"/>
              <a:t>19/01/2020</a:t>
            </a:fld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 descr="Espace réservé vide pour ajouter une image. Cliquez sur l’espace réservé et sélectionnez l’image à ajouter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grpSp>
        <p:nvGrpSpPr>
          <p:cNvPr id="614" name="cadre" descr="Graphique de boîte de dialogu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e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e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orme libre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orme libre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e libre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e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e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e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e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e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e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e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e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e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e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e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e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e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e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e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e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e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e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e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e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e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e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e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e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e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e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e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e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e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e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e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e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e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e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e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e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e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e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e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e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e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e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e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e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e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e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e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e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e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e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e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e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e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e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e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e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e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e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e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e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e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e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e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e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e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e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e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e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e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e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e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e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orme libre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orme libre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e libre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e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e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e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e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e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e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e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e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e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e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e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e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e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e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e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e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e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e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e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e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e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e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e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e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e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e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e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e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e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e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e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e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e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e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e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e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e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e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e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e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e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e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e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e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e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e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e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e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e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e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e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e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e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e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e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e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e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e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e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e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e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e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e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e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e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e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e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e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e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e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e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e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e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orme libre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orme libre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e libre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e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e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e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e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e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e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e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e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e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e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e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e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e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e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e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e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e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e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e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e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e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e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e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e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e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e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e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e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e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e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e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e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e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e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e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e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e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e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e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e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e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e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e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e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e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e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e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e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e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e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e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e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e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e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e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e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e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e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e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e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e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e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e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e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e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e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e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e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e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e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e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e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orme libre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orme libre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e libre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e libre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e libre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e libre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e libre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e libre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e libre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e libre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e libre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e libre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e libre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e libre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e libre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e libre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e libre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e libre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e libre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e libre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e libre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e libre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e libre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e libre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e libre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e libre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e libre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e libre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e libre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e libre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e libre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e libre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e libre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e libre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e libre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e libre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e libre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e libre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e libre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e libre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e libre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e libre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e libre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e libre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e libre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e libre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e libre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e libre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e libre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e libre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e libre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e libre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e libre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e libre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e libre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e libre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e libre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e libre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e libre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e libre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e libre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e libre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e libre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e libre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e libre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e libre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e libre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e libre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e libre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e libre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e libre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e libre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e libre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e libre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ED6296-26BA-4900-81FF-35012AFF5636}" type="datetime1">
              <a:rPr lang="fr-FR" noProof="0" smtClean="0"/>
              <a:t>19/01/2020</a:t>
            </a:fld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C5566FB-92D9-46E9-95A3-CDDB8CB94D13}" type="datetime1">
              <a:rPr lang="fr-FR" noProof="0" smtClean="0"/>
              <a:t>19/01/2020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eduscol.education.fr/file/evaluation/36/1/aide_evaluation_GS_maternelle_136361.pdf" TargetMode="External"/><Relationship Id="rId2" Type="http://schemas.openxmlformats.org/officeDocument/2006/relationships/hyperlink" Target="http://cache.media.eduscol.education.fr/file/INDICATEURS_DE_PROGRES/90/0/50_pages_1703_55190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scol.education.fr/cid117919/100-de-reussite-en-cp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duscol.education.fr/cid117919/100-de-reussite-en-cp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hyperlink" Target="https://eduscol.education.fr/cid142232/evaluations-2019-2020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scol.education.fr/cid142232/evaluations-2019-2020.html" TargetMode="External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2413" y="2852936"/>
            <a:ext cx="9144000" cy="1719064"/>
          </a:xfrm>
        </p:spPr>
        <p:txBody>
          <a:bodyPr rtlCol="0"/>
          <a:lstStyle/>
          <a:p>
            <a:pPr algn="ctr"/>
            <a:r>
              <a:rPr lang="fr-FR" sz="7200" dirty="0">
                <a:latin typeface="Rage Italic" panose="03070502040507070304" pitchFamily="66" charset="0"/>
              </a:rPr>
              <a:t>Pour enseigner la lecture et l’écriture au </a:t>
            </a:r>
            <a:r>
              <a:rPr lang="fr-FR" sz="7200" dirty="0" smtClean="0">
                <a:latin typeface="Rage Italic" panose="03070502040507070304" pitchFamily="66" charset="0"/>
              </a:rPr>
              <a:t>CP et au CE1</a:t>
            </a:r>
            <a:endParaRPr lang="fr-FR" sz="7200" dirty="0">
              <a:latin typeface="Rage Italic" panose="03070502040507070304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ctr" rtl="0"/>
            <a:r>
              <a:rPr lang="fr-FR" dirty="0" smtClean="0"/>
              <a:t>Circonscription de Guyancourt 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400" dirty="0" smtClean="0">
                <a:latin typeface="Rage Italic" panose="03070502040507070304" pitchFamily="66" charset="0"/>
              </a:rPr>
              <a:t>Pour une entrée sécurisée au CP</a:t>
            </a:r>
            <a:endParaRPr lang="fr-FR" sz="5400" dirty="0">
              <a:latin typeface="Rage Italic" panose="03070502040507070304" pitchFamily="66" charset="0"/>
            </a:endParaRPr>
          </a:p>
        </p:txBody>
      </p:sp>
      <p:pic>
        <p:nvPicPr>
          <p:cNvPr id="4" name="Espace réservé du contenu 3" descr="Preesentation_synthetique_du_protocole_1208121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0527" r="24562" b="3537"/>
          <a:stretch/>
        </p:blipFill>
        <p:spPr>
          <a:xfrm>
            <a:off x="873833" y="836712"/>
            <a:ext cx="10441160" cy="5800644"/>
          </a:xfrm>
        </p:spPr>
      </p:pic>
    </p:spTree>
    <p:extLst>
      <p:ext uri="{BB962C8B-B14F-4D97-AF65-F5344CB8AC3E}">
        <p14:creationId xmlns:p14="http://schemas.microsoft.com/office/powerpoint/2010/main" val="192874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 smtClean="0">
                <a:latin typeface="Rage Italic" panose="03070502040507070304" pitchFamily="66" charset="0"/>
              </a:rPr>
              <a:t>Pour une entrée sécurisée au CP</a:t>
            </a:r>
            <a:endParaRPr lang="fr-FR" sz="4400" dirty="0">
              <a:latin typeface="Rage Italic" panose="030705020405070703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5780" y="1196752"/>
            <a:ext cx="11305256" cy="5400600"/>
          </a:xfrm>
        </p:spPr>
        <p:txBody>
          <a:bodyPr>
            <a:normAutofit fontScale="85000" lnSpcReduction="20000"/>
          </a:bodyPr>
          <a:lstStyle/>
          <a:p>
            <a:endParaRPr lang="fr-FR" dirty="0"/>
          </a:p>
          <a:p>
            <a:r>
              <a:rPr lang="fr-FR" sz="3300" dirty="0">
                <a:latin typeface="Rage Italic" panose="03070502040507070304" pitchFamily="66" charset="0"/>
              </a:rPr>
              <a:t> Les documents à communiquer à la médecine scolaire et le tableur pour saisir les résultats seront transmis dans le numéro </a:t>
            </a:r>
            <a:r>
              <a:rPr lang="fr-FR" sz="3300" u="sng" dirty="0" err="1">
                <a:latin typeface="Rage Italic" panose="03070502040507070304" pitchFamily="66" charset="0"/>
              </a:rPr>
              <a:t>Actu@lisez</a:t>
            </a:r>
            <a:r>
              <a:rPr lang="fr-FR" sz="3300" u="sng" dirty="0">
                <a:latin typeface="Rage Italic" panose="03070502040507070304" pitchFamily="66" charset="0"/>
              </a:rPr>
              <a:t> 7</a:t>
            </a:r>
            <a:r>
              <a:rPr lang="fr-FR" sz="3300" dirty="0">
                <a:latin typeface="Rage Italic" panose="03070502040507070304" pitchFamily="66" charset="0"/>
              </a:rPr>
              <a:t>. </a:t>
            </a:r>
          </a:p>
          <a:p>
            <a:r>
              <a:rPr lang="fr-FR" sz="3300" dirty="0">
                <a:latin typeface="Rage Italic" panose="03070502040507070304" pitchFamily="66" charset="0"/>
              </a:rPr>
              <a:t> Les épreuves du protocole ont été conçues par les Pôles ressources Ecole Maternelle de l’académie. Les exercices et les indicateurs sont issus des documents suivants : </a:t>
            </a:r>
          </a:p>
          <a:p>
            <a:r>
              <a:rPr lang="fr-FR" dirty="0"/>
              <a:t>- « Indicateurs de progrès » </a:t>
            </a:r>
            <a:endParaRPr lang="fr-FR" dirty="0" smtClean="0"/>
          </a:p>
          <a:p>
            <a:r>
              <a:rPr lang="fr-FR" dirty="0" smtClean="0">
                <a:hlinkClick r:id="rId2"/>
              </a:rPr>
              <a:t>http</a:t>
            </a:r>
            <a:r>
              <a:rPr lang="fr-FR" dirty="0">
                <a:hlinkClick r:id="rId2"/>
              </a:rPr>
              <a:t>://</a:t>
            </a:r>
            <a:r>
              <a:rPr lang="fr-FR" dirty="0" smtClean="0">
                <a:hlinkClick r:id="rId2"/>
              </a:rPr>
              <a:t>cache.media.eduscol.education.fr/file/INDICATEURS_DE_PROGRES/90/0/50_pages_1703_551900.pdf</a:t>
            </a:r>
            <a:endParaRPr lang="fr-FR" dirty="0"/>
          </a:p>
          <a:p>
            <a:r>
              <a:rPr lang="fr-FR" dirty="0"/>
              <a:t>- « Aide à l'évaluation des acquis des élèves en fin d'école maternelle</a:t>
            </a:r>
            <a:r>
              <a:rPr lang="fr-FR" dirty="0" smtClean="0"/>
              <a:t>(*)</a:t>
            </a:r>
          </a:p>
          <a:p>
            <a:r>
              <a:rPr lang="fr-FR" dirty="0" smtClean="0"/>
              <a:t> </a:t>
            </a:r>
            <a:r>
              <a:rPr lang="fr-FR" dirty="0">
                <a:hlinkClick r:id="rId3"/>
              </a:rPr>
              <a:t>http://</a:t>
            </a:r>
            <a:r>
              <a:rPr lang="fr-FR" dirty="0" smtClean="0">
                <a:hlinkClick r:id="rId3"/>
              </a:rPr>
              <a:t>media.eduscol.education.fr/file/evaluation/36/1/aide_evaluation_GS_maternelle_136361.pdf</a:t>
            </a:r>
            <a:r>
              <a:rPr lang="fr-FR" dirty="0" smtClean="0"/>
              <a:t> </a:t>
            </a:r>
            <a:endParaRPr lang="fr-FR" dirty="0"/>
          </a:p>
          <a:p>
            <a:r>
              <a:rPr lang="fr-FR" dirty="0">
                <a:latin typeface="Arial Rounded MT Bold" panose="020F0704030504030204" pitchFamily="34" charset="0"/>
                <a:hlinkClick r:id="rId4"/>
              </a:rPr>
              <a:t>Ressources:</a:t>
            </a:r>
          </a:p>
          <a:p>
            <a:r>
              <a:rPr lang="fr-FR" dirty="0" smtClean="0">
                <a:hlinkClick r:id="rId4"/>
              </a:rPr>
              <a:t>https</a:t>
            </a:r>
            <a:r>
              <a:rPr lang="fr-FR" dirty="0">
                <a:hlinkClick r:id="rId4"/>
              </a:rPr>
              <a:t>://</a:t>
            </a:r>
            <a:r>
              <a:rPr lang="fr-FR" dirty="0" smtClean="0">
                <a:hlinkClick r:id="rId4"/>
              </a:rPr>
              <a:t>eduscol.education.fr/cid142232/evaluations-au-cp-2019-2020.html</a:t>
            </a:r>
            <a:endParaRPr lang="fr-FR" dirty="0">
              <a:hlinkClick r:id="rId4"/>
            </a:endParaRPr>
          </a:p>
          <a:p>
            <a:r>
              <a:rPr lang="fr-FR" dirty="0" smtClean="0">
                <a:hlinkClick r:id="rId4"/>
              </a:rPr>
              <a:t>https</a:t>
            </a:r>
            <a:r>
              <a:rPr lang="fr-FR" dirty="0">
                <a:hlinkClick r:id="rId4"/>
              </a:rPr>
              <a:t>://</a:t>
            </a:r>
            <a:r>
              <a:rPr lang="fr-FR" dirty="0" smtClean="0">
                <a:hlinkClick r:id="rId4"/>
              </a:rPr>
              <a:t>eduscol.education.fr/cid117919/100-de-reussite-en-cp.html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870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 smtClean="0">
                <a:latin typeface="Bradley Hand ITC" panose="03070402050302030203" pitchFamily="66" charset="0"/>
              </a:rPr>
              <a:t>Conférences de Stanislas DEHAENE</a:t>
            </a:r>
            <a:endParaRPr lang="fr-FR" sz="4000" b="1" dirty="0">
              <a:latin typeface="Bradley Hand ITC" panose="03070402050302030203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eduscol.education.fr/cid117919/100-de-reussite-en-cp.html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703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PPMS</a:t>
            </a:r>
            <a:endParaRPr lang="fr-FR" dirty="0"/>
          </a:p>
        </p:txBody>
      </p:sp>
      <p:pic>
        <p:nvPicPr>
          <p:cNvPr id="4" name="Espace réservé du contenu 3" descr="DSDEN78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5" t="30652" r="46366" b="11974"/>
          <a:stretch/>
        </p:blipFill>
        <p:spPr>
          <a:xfrm>
            <a:off x="1629916" y="1700808"/>
            <a:ext cx="5616624" cy="4896544"/>
          </a:xfrm>
        </p:spPr>
      </p:pic>
    </p:spTree>
    <p:extLst>
      <p:ext uri="{BB962C8B-B14F-4D97-AF65-F5344CB8AC3E}">
        <p14:creationId xmlns:p14="http://schemas.microsoft.com/office/powerpoint/2010/main" val="236916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Incendies/exercices</a:t>
            </a:r>
            <a:endParaRPr lang="fr-FR" dirty="0"/>
          </a:p>
        </p:txBody>
      </p:sp>
      <p:pic>
        <p:nvPicPr>
          <p:cNvPr id="4" name="Espace réservé du contenu 3" descr="ONS_Affiche_nombre_d_exercice_securite_2019_1073260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" t="27276" r="10028" b="17037"/>
          <a:stretch/>
        </p:blipFill>
        <p:spPr>
          <a:xfrm>
            <a:off x="549796" y="1916832"/>
            <a:ext cx="10840477" cy="3888432"/>
          </a:xfrm>
        </p:spPr>
      </p:pic>
    </p:spTree>
    <p:extLst>
      <p:ext uri="{BB962C8B-B14F-4D97-AF65-F5344CB8AC3E}">
        <p14:creationId xmlns:p14="http://schemas.microsoft.com/office/powerpoint/2010/main" val="263435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2414" y="476672"/>
            <a:ext cx="9143998" cy="576064"/>
          </a:xfrm>
        </p:spPr>
        <p:txBody>
          <a:bodyPr/>
          <a:lstStyle/>
          <a:p>
            <a:pPr algn="ctr"/>
            <a:r>
              <a:rPr lang="fr-FR" dirty="0" smtClean="0"/>
              <a:t>Les sorties et intervenants EPS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3540224"/>
          </a:xfrm>
        </p:spPr>
        <p:txBody>
          <a:bodyPr/>
          <a:lstStyle/>
          <a:p>
            <a:r>
              <a:rPr lang="fr-FR" dirty="0"/>
              <a:t>Dans le cadre de l'application du décret n° 2017 - 766 du 4 mai 2017 et de la circulaire interministérielle n° 2017 - 116 du 6 octobre 2017 portant sur l'agrément et la validation des projets de </a:t>
            </a:r>
            <a:r>
              <a:rPr lang="fr-FR" dirty="0" err="1"/>
              <a:t>co</a:t>
            </a:r>
            <a:r>
              <a:rPr lang="fr-FR" dirty="0"/>
              <a:t>-intervention en EPS, de nouvelles dispositions départementales vont être mises en </a:t>
            </a:r>
            <a:r>
              <a:rPr lang="fr-FR" dirty="0" smtClean="0"/>
              <a:t>œuvre.</a:t>
            </a:r>
            <a:endParaRPr lang="fr-FR" dirty="0"/>
          </a:p>
          <a:p>
            <a:r>
              <a:rPr lang="fr-FR" dirty="0"/>
              <a:t>Dans cette perspective, le traitement des demandes d'agrément s'effectuera numériquement via l'outil "Démarches </a:t>
            </a:r>
            <a:r>
              <a:rPr lang="fr-FR" dirty="0" smtClean="0"/>
              <a:t>simplifiées«  via une adresse fonctionnelle.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01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dirty="0" smtClean="0">
                <a:latin typeface="Rage Italic" panose="03070502040507070304" pitchFamily="66" charset="0"/>
              </a:rPr>
              <a:t>Les ressources </a:t>
            </a:r>
            <a:r>
              <a:rPr lang="fr-FR" sz="5400" dirty="0" err="1" smtClean="0">
                <a:latin typeface="Rage Italic" panose="03070502040507070304" pitchFamily="66" charset="0"/>
              </a:rPr>
              <a:t>Eduscol</a:t>
            </a:r>
            <a:endParaRPr lang="fr-FR" sz="5400" dirty="0">
              <a:latin typeface="Rage Italic" panose="030705020405070703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2414" y="1556792"/>
            <a:ext cx="9144000" cy="4267200"/>
          </a:xfrm>
        </p:spPr>
        <p:txBody>
          <a:bodyPr/>
          <a:lstStyle/>
          <a:p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eduscol.education.fr/cid142232/evaluations-2019-2020.html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4" name="Image 3" descr="L'évaluation des acquis des élèves au CP et au CE1 : des réponses à vos questions - Ministère de l'Éducation nationale et de la Jeunesse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5" t="56584" r="32868" b="18177"/>
          <a:stretch/>
        </p:blipFill>
        <p:spPr>
          <a:xfrm>
            <a:off x="189756" y="2636911"/>
            <a:ext cx="11737304" cy="310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0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ycle 2 (École élémentaire) - Évaluations au CP 2019-2020 - Éduscol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2" t="33540" r="31686" b="31344"/>
          <a:stretch/>
        </p:blipFill>
        <p:spPr>
          <a:xfrm>
            <a:off x="482288" y="1340768"/>
            <a:ext cx="10999224" cy="37444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3812" y="530120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eduscol.education.fr/cid142232/evaluations-2019-2020.html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675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i="1" dirty="0" smtClean="0">
                <a:latin typeface="Rage Italic" panose="03070502040507070304" pitchFamily="66" charset="0"/>
              </a:rPr>
              <a:t>Les guides orange et rouge</a:t>
            </a:r>
            <a:endParaRPr lang="fr-FR" sz="5400" i="1" dirty="0">
              <a:latin typeface="Rage Italic" panose="03070502040507070304" pitchFamily="66" charset="0"/>
            </a:endParaRPr>
          </a:p>
        </p:txBody>
      </p:sp>
      <p:pic>
        <p:nvPicPr>
          <p:cNvPr id="4" name="Espace réservé du contenu 3" descr="le guide orange – Recherche Google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3" t="22213" r="12754" b="17037"/>
          <a:stretch/>
        </p:blipFill>
        <p:spPr>
          <a:xfrm>
            <a:off x="2277988" y="1602953"/>
            <a:ext cx="3384376" cy="5076564"/>
          </a:xfrm>
        </p:spPr>
      </p:pic>
      <p:pic>
        <p:nvPicPr>
          <p:cNvPr id="5" name="Image 4" descr="le guide rouge ce1 – Recherche Google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9" t="21469" r="12192" b="17079"/>
          <a:stretch/>
        </p:blipFill>
        <p:spPr>
          <a:xfrm>
            <a:off x="5878388" y="1602953"/>
            <a:ext cx="3528392" cy="506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9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titled Diagram(1)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" t="20371" r="31095" b="5008"/>
          <a:stretch/>
        </p:blipFill>
        <p:spPr>
          <a:xfrm>
            <a:off x="1629916" y="332656"/>
            <a:ext cx="9145017" cy="615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9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 écriture au ce1.jpg" descr="L écriture au c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1884" y="260648"/>
            <a:ext cx="9201256" cy="6385768"/>
          </a:xfrm>
          <a:prstGeom prst="rect">
            <a:avLst/>
          </a:prstGeom>
          <a:ln w="889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2814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titled Diagram(2)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5" t="18177" r="31095" b="6104"/>
          <a:stretch/>
        </p:blipFill>
        <p:spPr>
          <a:xfrm>
            <a:off x="1485900" y="404664"/>
            <a:ext cx="9073008" cy="613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5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a lecture fluide.JPG" descr="La lecture fluid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7868" y="14523"/>
            <a:ext cx="9504339" cy="6696743"/>
          </a:xfrm>
          <a:prstGeom prst="rect">
            <a:avLst/>
          </a:prstGeom>
          <a:ln w="889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55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a compréhension de textes.jpg" descr="La compréhension de text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5900" y="116632"/>
            <a:ext cx="9261144" cy="6597352"/>
          </a:xfrm>
          <a:prstGeom prst="rect">
            <a:avLst/>
          </a:prstGeom>
          <a:ln w="889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964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bleau noir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9529497_TF02804846_TF02804846" id="{61DB2ABB-C8FF-4A02-ACE4-B484BA3269F9}" vid="{7147F5C6-1CAD-4BFC-99B0-1ABC9DBA7C9E}"/>
    </a:ext>
  </a:extLst>
</a:theme>
</file>

<file path=ppt/theme/theme2.xml><?xml version="1.0" encoding="utf-8"?>
<a:theme xmlns:a="http://schemas.openxmlformats.org/drawingml/2006/main" name="Thème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tableau noir (grand écran)</Template>
  <TotalTime>737</TotalTime>
  <Words>212</Words>
  <Application>Microsoft Office PowerPoint</Application>
  <PresentationFormat>Personnalisé</PresentationFormat>
  <Paragraphs>26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Tableau noir 16x9</vt:lpstr>
      <vt:lpstr>Pour enseigner la lecture et l’écriture au CP et au CE1</vt:lpstr>
      <vt:lpstr>Les ressources Eduscol</vt:lpstr>
      <vt:lpstr>Présentation PowerPoint</vt:lpstr>
      <vt:lpstr>Les guides orange et rouge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Pour une entrée sécurisée au CP</vt:lpstr>
      <vt:lpstr>Pour une entrée sécurisée au CP</vt:lpstr>
      <vt:lpstr>Conférences de Stanislas DEHAENE</vt:lpstr>
      <vt:lpstr>PPMS</vt:lpstr>
      <vt:lpstr>Incendies/exercices</vt:lpstr>
      <vt:lpstr>Les sorties et intervenants EPS</vt:lpstr>
    </vt:vector>
  </TitlesOfParts>
  <Company>ACADEMIE DE VERSAILLES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Pour enseigner la lecture et l’écriture au CP et au CE1</dc:title>
  <dc:creator>Agnes Michaux</dc:creator>
  <cp:lastModifiedBy>Florence Ducasse</cp:lastModifiedBy>
  <cp:revision>23</cp:revision>
  <dcterms:created xsi:type="dcterms:W3CDTF">2019-11-27T12:10:09Z</dcterms:created>
  <dcterms:modified xsi:type="dcterms:W3CDTF">2020-01-19T17:03:35Z</dcterms:modified>
</cp:coreProperties>
</file>